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75" r:id="rId5"/>
    <p:sldId id="280" r:id="rId6"/>
    <p:sldId id="267" r:id="rId7"/>
    <p:sldId id="281" r:id="rId8"/>
    <p:sldId id="276" r:id="rId9"/>
    <p:sldId id="282" r:id="rId10"/>
    <p:sldId id="294" r:id="rId11"/>
    <p:sldId id="277" r:id="rId12"/>
    <p:sldId id="290" r:id="rId13"/>
    <p:sldId id="279" r:id="rId14"/>
    <p:sldId id="284" r:id="rId15"/>
    <p:sldId id="285" r:id="rId16"/>
    <p:sldId id="286" r:id="rId17"/>
    <p:sldId id="295" r:id="rId18"/>
    <p:sldId id="292" r:id="rId19"/>
    <p:sldId id="287" r:id="rId20"/>
    <p:sldId id="291" r:id="rId21"/>
    <p:sldId id="288" r:id="rId22"/>
    <p:sldId id="28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4624" autoAdjust="0"/>
  </p:normalViewPr>
  <p:slideViewPr>
    <p:cSldViewPr>
      <p:cViewPr>
        <p:scale>
          <a:sx n="70" d="100"/>
          <a:sy n="70" d="100"/>
        </p:scale>
        <p:origin x="-48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9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7;&#1090;&#1072;&#1085;&#1080;&#1089;&#1083;&#1072;&#1074;\Desktop\1.&#1050;&#1054;&#1053;&#1050;&#1059;&#1056;&#1057;%20&#1089;&#1083;&#1072;&#1081;&#1076;&#1099;%20&#1080;%20&#1089;&#1083;&#1086;&#1074;&#1086;\&#1089;&#1072;&#1084;&#1086;&#1087;&#1088;&#1077;&#1079;&#1077;&#1085;&#1090;&#1072;&#1094;&#1080;&#1103;\Intro%20-%20The%20XX%20(10%20minute%20loop)%20(320%20%20kbps)%20(ytformp3.com).mp3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00034" y="142853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Конкурс «Лучший педагог-психолог»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357290" y="5786454"/>
            <a:ext cx="6400800" cy="5429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КГУ «</a:t>
            </a:r>
            <a:r>
              <a:rPr lang="ru-RU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Журавлевская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 средняя школа»</a:t>
            </a:r>
          </a:p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2018 год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85918" y="1285860"/>
            <a:ext cx="5214974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Кахарманова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  Анастасия                                         Юрьевна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3286124"/>
            <a:ext cx="4929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Образование: высшее (Бакалавр)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Педагогический стаж: 5 лет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Категория: вторая </a:t>
            </a:r>
          </a:p>
        </p:txBody>
      </p:sp>
      <p:pic>
        <p:nvPicPr>
          <p:cNvPr id="10" name="Picture 3" descr="C:\Users\Станислав\Desktop\IMG-20170701-WA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988840"/>
            <a:ext cx="2335422" cy="3672408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Молоко</a:t>
            </a:r>
            <a:endParaRPr lang="ru-RU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28564" y="6286520"/>
            <a:ext cx="8715436" cy="757246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Молоко – это моя работа.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266" name="Picture 2" descr="C:\Users\Станислав\Desktop\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928670"/>
            <a:ext cx="1785950" cy="2071702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11267" name="Picture 3" descr="C:\Users\Станислав\Desktop\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928670"/>
            <a:ext cx="3168000" cy="2088000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11268" name="Picture 4" descr="C:\Users\Станислав\Desktop\Снимо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3071810"/>
            <a:ext cx="5099032" cy="3240000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11269" name="Picture 5" descr="C:\Users\Станислав\Desktop\Снимок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928670"/>
            <a:ext cx="3214709" cy="5357850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Сладости</a:t>
            </a:r>
            <a:endParaRPr lang="ru-RU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42910" y="5286388"/>
            <a:ext cx="8715436" cy="542932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Сладости – это приятный бонус, дополнение к напитку. Сладости помогают разнообразить вкус кофе.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Станислав\Downloads\Обои с w-dog.ru 1366x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500174"/>
            <a:ext cx="4218443" cy="2371716"/>
          </a:xfrm>
          <a:prstGeom prst="rect">
            <a:avLst/>
          </a:prstGeom>
          <a:noFill/>
          <a:effectLst>
            <a:outerShdw blurRad="50800" dist="50800" dir="8820000" algn="ctr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Сладости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14282" y="5786454"/>
            <a:ext cx="8715436" cy="757246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Сладости – радости жизни.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3" descr="C:\Users\Станислав\Desktop\Снимок.PNG"/>
          <p:cNvPicPr>
            <a:picLocks noChangeAspect="1" noChangeArrowheads="1"/>
          </p:cNvPicPr>
          <p:nvPr/>
        </p:nvPicPr>
        <p:blipFill>
          <a:blip r:embed="rId3" cstate="print">
            <a:lum bright="2000"/>
          </a:blip>
          <a:srcRect/>
          <a:stretch>
            <a:fillRect/>
          </a:stretch>
        </p:blipFill>
        <p:spPr bwMode="auto">
          <a:xfrm>
            <a:off x="428596" y="1000108"/>
            <a:ext cx="4094928" cy="3000396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3074" name="Picture 2" descr="C:\Users\Станислав\Desktop\фото  настя\IMG_20150814_1127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1000108"/>
            <a:ext cx="2250298" cy="3000396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2050" name="Picture 2" descr="C:\Users\Станислав\Desktop\фото  настя\SAM_3429.JPG"/>
          <p:cNvPicPr>
            <a:picLocks noChangeAspect="1" noChangeArrowheads="1"/>
          </p:cNvPicPr>
          <p:nvPr/>
        </p:nvPicPr>
        <p:blipFill>
          <a:blip r:embed="rId5" cstate="print"/>
          <a:srcRect l="11162" t="7938" r="35259"/>
          <a:stretch>
            <a:fillRect/>
          </a:stretch>
        </p:blipFill>
        <p:spPr bwMode="auto">
          <a:xfrm>
            <a:off x="4786314" y="1000108"/>
            <a:ext cx="1714512" cy="1657124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2051" name="Picture 3" descr="C:\Users\Станислав\Desktop\я сама\IMG-20170902-WA0006.jpeg"/>
          <p:cNvPicPr>
            <a:picLocks noChangeAspect="1" noChangeArrowheads="1"/>
          </p:cNvPicPr>
          <p:nvPr/>
        </p:nvPicPr>
        <p:blipFill>
          <a:blip r:embed="rId6" cstate="print"/>
          <a:srcRect t="15625" r="29167"/>
          <a:stretch>
            <a:fillRect/>
          </a:stretch>
        </p:blipFill>
        <p:spPr bwMode="auto">
          <a:xfrm>
            <a:off x="4786314" y="2786058"/>
            <a:ext cx="1664241" cy="2786082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2052" name="Picture 4" descr="C:\Users\Станислав\Desktop\настя фото школа\мои друзья\IMG-20180906-WA0021.jpg"/>
          <p:cNvPicPr>
            <a:picLocks noChangeAspect="1" noChangeArrowheads="1"/>
          </p:cNvPicPr>
          <p:nvPr/>
        </p:nvPicPr>
        <p:blipFill>
          <a:blip r:embed="rId7" cstate="print"/>
          <a:srcRect t="9010"/>
          <a:stretch>
            <a:fillRect/>
          </a:stretch>
        </p:blipFill>
        <p:spPr bwMode="auto">
          <a:xfrm>
            <a:off x="6643702" y="4143380"/>
            <a:ext cx="2286016" cy="1442834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2053" name="Picture 5" descr="C:\Users\Станислав\Desktop\настя фото школа\семья\SAM_7171.JPG"/>
          <p:cNvPicPr>
            <a:picLocks noChangeAspect="1" noChangeArrowheads="1"/>
          </p:cNvPicPr>
          <p:nvPr/>
        </p:nvPicPr>
        <p:blipFill>
          <a:blip r:embed="rId8" cstate="print"/>
          <a:srcRect l="21429" r="11905" b="20624"/>
          <a:stretch>
            <a:fillRect/>
          </a:stretch>
        </p:blipFill>
        <p:spPr bwMode="auto">
          <a:xfrm>
            <a:off x="428596" y="4143380"/>
            <a:ext cx="2000264" cy="1428760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2054" name="Picture 6" descr="C:\Users\Станислав\Desktop\настя фото школа\семья\SAM_7251.JPG"/>
          <p:cNvPicPr>
            <a:picLocks noChangeAspect="1" noChangeArrowheads="1"/>
          </p:cNvPicPr>
          <p:nvPr/>
        </p:nvPicPr>
        <p:blipFill>
          <a:blip r:embed="rId9" cstate="print"/>
          <a:srcRect l="27222"/>
          <a:stretch>
            <a:fillRect/>
          </a:stretch>
        </p:blipFill>
        <p:spPr bwMode="auto">
          <a:xfrm>
            <a:off x="2643174" y="4143380"/>
            <a:ext cx="1848562" cy="1428760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Бокал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 descr="C:\Users\Станислав\Desktop\z10004_6_jpg_1000x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357298"/>
            <a:ext cx="3048000" cy="2005012"/>
          </a:xfrm>
          <a:prstGeom prst="rect">
            <a:avLst/>
          </a:prstGeom>
          <a:noFill/>
          <a:effectLst>
            <a:outerShdw blurRad="50800" dist="50800" dir="1056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0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85720" y="4429132"/>
            <a:ext cx="8715375" cy="1614488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Сегодня, добрые друзья, 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Вас развлеку своим рассказом.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Ведь жизнь – она, скажу вам я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необычна, и  прекрасна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Мама, папа и сестры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0" y="5029184"/>
            <a:ext cx="4786314" cy="1828816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Зовут меня – Анастасия. 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Мне папа дал такое имя.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0" name="Picture 2" descr="C:\Users\Станислав\Desktop\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785794"/>
            <a:ext cx="3071833" cy="3914779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172" name="Picture 4" descr="C:\Users\Станислав\Desktop\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85794"/>
            <a:ext cx="2505075" cy="3886201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173" name="Picture 5" descr="C:\Users\Станислав\Desktop\Снимо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785794"/>
            <a:ext cx="2714612" cy="3929090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0" name="Подзаголовок 7"/>
          <p:cNvSpPr txBox="1">
            <a:spLocks/>
          </p:cNvSpPr>
          <p:nvPr/>
        </p:nvSpPr>
        <p:spPr>
          <a:xfrm>
            <a:off x="4357686" y="4743432"/>
            <a:ext cx="4786314" cy="2114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И кружка– эта вот в сторонке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То мама с папой и сестренки!</a:t>
            </a:r>
            <a:endParaRPr kumimoji="0" lang="ru-RU" sz="32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Семья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142976" y="4143380"/>
            <a:ext cx="7215238" cy="2114568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Вот кружка самая большая – 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Это семья моя родная: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Мой муж, сынок, две дочери – 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Люблю их очень-очень я!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C:\Users\Станислав\Desktop\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71546"/>
            <a:ext cx="3714776" cy="2526979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6148" name="Picture 4" descr="C:\Users\Станислав\Desktop\1_R7TyHTP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071546"/>
            <a:ext cx="4341742" cy="2550773"/>
          </a:xfrm>
          <a:prstGeom prst="rect">
            <a:avLst/>
          </a:prstGeom>
          <a:noFill/>
          <a:effectLst>
            <a:outerShdw blurRad="50800" dist="50800" dir="1800000" algn="ctr" rotWithShape="0">
              <a:srgbClr val="000000"/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Работа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85720" y="4929198"/>
            <a:ext cx="8715436" cy="1328750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Вот эта очень полная: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Работа беспокойная.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4" name="Picture 4" descr="C:\Users\Станислав\Desktop\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928670"/>
            <a:ext cx="4071966" cy="3429023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5126" name="Picture 6" descr="C:\Users\Станислав\Desktop\IMG-20181002-WA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928670"/>
            <a:ext cx="4569502" cy="3429024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Работа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3857620" y="5500702"/>
            <a:ext cx="5072130" cy="1114436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 вся в работе с головой,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Поэтому бокал такой.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C:\Users\Станислав\Desktop\настя фото школа\работа с детьми\SAM_3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942383" y="2013897"/>
            <a:ext cx="5614182" cy="3157977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2051" name="Picture 3" descr="C:\Users\Станислав\Desktop\настя фото школа\работа с детьми\SAM_5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857232"/>
            <a:ext cx="5313997" cy="2989124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2052" name="Picture 4" descr="C:\Users\Станислав\Desktop\настя фото школа\работа с детьми\SAM_8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929066"/>
            <a:ext cx="2716974" cy="1528298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2053" name="Picture 5" descr="C:\Users\Станислав\Desktop\Снимок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3929066"/>
            <a:ext cx="2428892" cy="1571636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4" name="Picture 8" descr="C:\Users\Станислав\Desktop\документы\20180315_112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55058" y="2388290"/>
            <a:ext cx="2244668" cy="3183080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571868" y="214290"/>
            <a:ext cx="5000692" cy="714379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   </a:t>
            </a:r>
            <a:endParaRPr lang="ru-RU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429124" y="500042"/>
            <a:ext cx="5357850" cy="714380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эт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o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вот – моя учеба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2" descr="C:\Users\Станислав\Desktop\документы\1 - 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428604"/>
            <a:ext cx="3170926" cy="2242678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4099" name="Picture 3" descr="C:\Users\Станислав\Desktop\документы\1 - 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1500174"/>
            <a:ext cx="3033016" cy="2145139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4100" name="Picture 4" descr="C:\Users\Станислав\Desktop\документы\1 - 0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2571744"/>
            <a:ext cx="3333174" cy="2357430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sp>
        <p:nvSpPr>
          <p:cNvPr id="17" name="Подзаголовок 7"/>
          <p:cNvSpPr txBox="1">
            <a:spLocks/>
          </p:cNvSpPr>
          <p:nvPr/>
        </p:nvSpPr>
        <p:spPr>
          <a:xfrm>
            <a:off x="-428660" y="5500702"/>
            <a:ext cx="5357850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Сертификатов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Очень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много!</a:t>
            </a:r>
            <a:endParaRPr kumimoji="0" lang="ru-RU" sz="3200" b="1" i="0" u="none" strike="noStrike" kern="1200" cap="none" spc="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4105" name="Picture 9" descr="C:\Users\Станислав\Desktop\документы\1 - 0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4416919"/>
            <a:ext cx="2928958" cy="2071542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571868" y="214290"/>
            <a:ext cx="5000692" cy="714379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   </a:t>
            </a:r>
            <a:endParaRPr lang="ru-RU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571736" y="285728"/>
            <a:ext cx="7143768" cy="714380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Наград и грамот всех не счесть…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8" name="Picture 6" descr="C:\Users\Станислав\Desktop\1 - 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2571768" cy="3571875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3079" name="Picture 7" descr="C:\Users\Станислав\Desktop\1 - 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071546"/>
            <a:ext cx="2428892" cy="3587796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3080" name="Picture 8" descr="C:\Users\Станислав\Desktop\1 - 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785926"/>
            <a:ext cx="2497641" cy="3643314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3076" name="Picture 4" descr="C:\Users\Станислав\Desktop\1 - 0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2000240"/>
            <a:ext cx="2438565" cy="3571876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3075" name="Picture 3" descr="C:\Users\Станислав\Desktop\документы\1 - 00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2357430"/>
            <a:ext cx="2428860" cy="3594460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3077" name="Picture 5" descr="C:\Users\Станислав\Desktop\Снимок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2857496"/>
            <a:ext cx="2566030" cy="3643314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tro - The XX (10 minute loop) (320  kbps) (ytformp3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00034" y="142853"/>
            <a:ext cx="8286808" cy="714379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Познакомимся!</a:t>
            </a:r>
            <a:endParaRPr lang="ru-RU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500530" y="1214422"/>
            <a:ext cx="4643470" cy="542932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85918" y="1285860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одзаголовок 7"/>
          <p:cNvSpPr txBox="1">
            <a:spLocks/>
          </p:cNvSpPr>
          <p:nvPr/>
        </p:nvSpPr>
        <p:spPr>
          <a:xfrm>
            <a:off x="1857356" y="1142984"/>
            <a:ext cx="8358246" cy="54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Подзаголовок 7"/>
          <p:cNvSpPr txBox="1">
            <a:spLocks/>
          </p:cNvSpPr>
          <p:nvPr/>
        </p:nvSpPr>
        <p:spPr>
          <a:xfrm>
            <a:off x="2555776" y="1916832"/>
            <a:ext cx="8358246" cy="54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Мне 40 лет.</a:t>
            </a:r>
            <a:r>
              <a:rPr kumimoji="0" lang="ru-RU" sz="32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  Я работаю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психологом,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воспитываю троих детей,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а в свободное время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занимаюсь вязанием. </a:t>
            </a:r>
            <a:endParaRPr kumimoji="0" lang="ru-RU" sz="32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Monotype Corsiva" pitchFamily="66" charset="0"/>
            </a:endParaRPr>
          </a:p>
        </p:txBody>
      </p:sp>
      <p:pic>
        <p:nvPicPr>
          <p:cNvPr id="2051" name="Picture 3" descr="C:\Users\Станислав\Desktop\IMG-20170701-WA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142984"/>
            <a:ext cx="3375936" cy="5308597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Станислав\Desktop\122675664_HANNSGLEDMonitorHL249DPB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0"/>
            <a:ext cx="6667500" cy="66675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    </a:t>
            </a:r>
            <a:endParaRPr lang="ru-RU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14282" y="5786454"/>
            <a:ext cx="8715436" cy="828684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даже сайт свой личный есть!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8" name="Picture 4" descr="C:\Users\Станислав\Desktop\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000108"/>
            <a:ext cx="6215106" cy="3643338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Станислав\Desktop\настя фото школа\мои друзья\SAM_9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857496"/>
            <a:ext cx="3657034" cy="2838432"/>
          </a:xfrm>
          <a:prstGeom prst="rect">
            <a:avLst/>
          </a:prstGeom>
          <a:noFill/>
          <a:effectLst>
            <a:outerShdw dist="482600" dir="19500000" sx="87000" sy="87000" algn="ctr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Monotype Corsiva" pitchFamily="66" charset="0"/>
                <a:cs typeface="MV Boli" pitchFamily="2" charset="0"/>
              </a:rPr>
              <a:t>Друзья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572000" y="4786322"/>
            <a:ext cx="4572000" cy="128588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Конечно, я люблю трудиться, 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Но надо ведь и веселиться!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Станислав\Desktop\настя фото школа\мои друзья\SAM_35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214422"/>
            <a:ext cx="3571900" cy="2780840"/>
          </a:xfrm>
          <a:prstGeom prst="rect">
            <a:avLst/>
          </a:prstGeom>
          <a:noFill/>
          <a:ln cap="rnd" cmpd="dbl">
            <a:gradFill>
              <a:gsLst>
                <a:gs pos="12000">
                  <a:schemeClr val="accent1">
                    <a:tint val="66000"/>
                    <a:satMod val="160000"/>
                    <a:alpha val="94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</a:ln>
          <a:effectLst>
            <a:outerShdw dist="482600" dir="19500000" sx="87000" sy="87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4282" y="100010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 вот веселенькая кружка –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Это мои друзья-подружки.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 </a:t>
            </a:r>
            <a:endParaRPr lang="ru-RU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14282" y="285728"/>
            <a:ext cx="8715436" cy="211456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Да, кружки разные бывают,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в них напитки наливают,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Но суть, конечно, не в посуде –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Давайте про нее забудем!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 кофе угостила вас.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обо мне был  сей рассказ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Везде напиток был налит,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Что об одном лишь говорит: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Такая я, какая есть!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Неважно: дома или здесь, 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Иль занята, или беспечна –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Ведь остаюсь я человечной</a:t>
            </a: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428736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Станислав\Desktop\Форрест-Гам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928670"/>
            <a:ext cx="6991354" cy="4484698"/>
          </a:xfrm>
          <a:prstGeom prst="rect">
            <a:avLst/>
          </a:prstGeom>
          <a:noFill/>
          <a:effectLst>
            <a:outerShdw blurRad="165100" dist="63500" dir="2400000" sx="27000" sy="27000" algn="ctr" rotWithShape="0">
              <a:srgbClr val="000000"/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642942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Жизнь</a:t>
            </a:r>
            <a:endParaRPr lang="ru-RU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14282" y="5457812"/>
            <a:ext cx="8715436" cy="1400188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Жизнь как коробка шоколадных конфет: никогда не знаешь ,что внутри.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Кофе</a:t>
            </a:r>
            <a:endParaRPr lang="ru-RU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14282" y="5929330"/>
            <a:ext cx="8715436" cy="542932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Кофе – это мой жизненный опыт</a:t>
            </a: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2" name="Picture 2" descr="C:\Users\Станислав\Desktop\flat,1000x1000,075,f.u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357298"/>
            <a:ext cx="3810000" cy="3584575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Кофе</a:t>
            </a:r>
            <a:endParaRPr lang="ru-RU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14282" y="5715016"/>
            <a:ext cx="8715436" cy="614370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Кофе – это я и моя личность</a:t>
            </a: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3" descr="C:\Users\Станислав\Desktop\IMG-20170701-WA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412776"/>
            <a:ext cx="2242721" cy="3526637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Вода</a:t>
            </a:r>
            <a:endParaRPr lang="ru-RU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14282" y="5786454"/>
            <a:ext cx="8715436" cy="542932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Вода – это я для моей семьи.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C:\Users\Станислав\Desktop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857232"/>
            <a:ext cx="3193412" cy="4419612"/>
          </a:xfrm>
          <a:prstGeom prst="rect">
            <a:avLst/>
          </a:prstGeom>
          <a:noFill/>
          <a:effectLst>
            <a:outerShdw blurRad="50800" dist="50800" dir="12660000" algn="ctr" rotWithShape="0">
              <a:srgbClr val="000000">
                <a:alpha val="78000"/>
              </a:srgbClr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22" name="Picture 6" descr="C:\Users\Станислав\Desktop\настя фото школа\семья\IMG-20180919-WA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00174"/>
            <a:ext cx="4572031" cy="2571768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Вода</a:t>
            </a:r>
            <a:endParaRPr lang="ru-RU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14282" y="5857892"/>
            <a:ext cx="8715436" cy="757246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Вода – это я и моя семья.</a:t>
            </a: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219" name="Picture 3" descr="C:\Users\Станислав\Desktop\настя фото школа\семья\IMG_20170716_101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786058"/>
            <a:ext cx="4207493" cy="2786082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Молоко </a:t>
            </a:r>
            <a:endParaRPr lang="ru-RU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28564" y="4500570"/>
            <a:ext cx="8715436" cy="5429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Молоко – удивительный продукт. Оно делает кофе нежным. Оно символизирует мое отношение к семье, к ученикам  , мои методы при работе с детьми и воспитании их. </a:t>
            </a: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3" name="Picture 3" descr="C:\Users\Станислав\Desktop\molo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428736"/>
            <a:ext cx="3790956" cy="2527304"/>
          </a:xfrm>
          <a:prstGeom prst="rect">
            <a:avLst/>
          </a:prstGeom>
          <a:noFill/>
          <a:effectLst>
            <a:outerShdw blurRad="12700" dir="2400000" sx="103000" sy="103000" algn="ctr" rotWithShape="0">
              <a:srgbClr val="000000"/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нислав\Downloads\Beautiful-soul-light-blue-pp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MV Boli" pitchFamily="2" charset="0"/>
              </a:rPr>
              <a:t>Молоко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MV Boli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14282" y="6100754"/>
            <a:ext cx="8715436" cy="757246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Молоко – это моя работа.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521497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Станислав\Desktop\настя фото школа\работа с детьми\SAM_0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071546"/>
            <a:ext cx="2500330" cy="2714644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1027" name="Picture 3" descr="C:\Users\Станислав\Desktop\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071546"/>
            <a:ext cx="3147905" cy="5072098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1028" name="Picture 4" descr="C:\Users\Станислав\Desktop\настя фото школа\работа с детьми\SAM_30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3929066"/>
            <a:ext cx="5072098" cy="2219025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/>
            </a:outerShdw>
          </a:effectLst>
        </p:spPr>
      </p:pic>
      <p:pic>
        <p:nvPicPr>
          <p:cNvPr id="2" name="Picture 2" descr="C:\Users\Станислав\Desktop\фото  настя\SAM_7399.JPG"/>
          <p:cNvPicPr>
            <a:picLocks noChangeAspect="1" noChangeArrowheads="1"/>
          </p:cNvPicPr>
          <p:nvPr/>
        </p:nvPicPr>
        <p:blipFill>
          <a:blip r:embed="rId6" cstate="print"/>
          <a:srcRect r="38608"/>
          <a:stretch>
            <a:fillRect/>
          </a:stretch>
        </p:blipFill>
        <p:spPr bwMode="auto">
          <a:xfrm>
            <a:off x="3786182" y="1071546"/>
            <a:ext cx="2428892" cy="2714644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387</Words>
  <Application>Microsoft Office PowerPoint</Application>
  <PresentationFormat>Экран (4:3)</PresentationFormat>
  <Paragraphs>81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Конкурс «Лучший педагог-психолог»</vt:lpstr>
      <vt:lpstr>Познакомимся!</vt:lpstr>
      <vt:lpstr>Жизнь</vt:lpstr>
      <vt:lpstr>Кофе</vt:lpstr>
      <vt:lpstr>Кофе</vt:lpstr>
      <vt:lpstr>Вода</vt:lpstr>
      <vt:lpstr>Вода</vt:lpstr>
      <vt:lpstr>Молоко </vt:lpstr>
      <vt:lpstr>Молоко</vt:lpstr>
      <vt:lpstr>Молоко</vt:lpstr>
      <vt:lpstr>Сладости</vt:lpstr>
      <vt:lpstr>Сладости</vt:lpstr>
      <vt:lpstr>Бокал</vt:lpstr>
      <vt:lpstr>Мама, папа и сестры</vt:lpstr>
      <vt:lpstr>Семья</vt:lpstr>
      <vt:lpstr>Работа</vt:lpstr>
      <vt:lpstr>Работа</vt:lpstr>
      <vt:lpstr>   </vt:lpstr>
      <vt:lpstr>   </vt:lpstr>
      <vt:lpstr>    </vt:lpstr>
      <vt:lpstr>Друзья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Станислав Кахарманов</dc:creator>
  <cp:lastModifiedBy>Физика</cp:lastModifiedBy>
  <cp:revision>24</cp:revision>
  <dcterms:created xsi:type="dcterms:W3CDTF">2018-09-28T15:11:56Z</dcterms:created>
  <dcterms:modified xsi:type="dcterms:W3CDTF">2018-10-11T10:30:00Z</dcterms:modified>
</cp:coreProperties>
</file>